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5"/>
  </p:handoutMasterIdLst>
  <p:sldIdLst>
    <p:sldId id="287" r:id="rId3"/>
  </p:sldIdLst>
  <p:sldSz cx="30279975" cy="42808525"/>
  <p:notesSz cx="6668770" cy="9926320"/>
  <p:embeddedFontLst>
    <p:embeddedFont>
      <p:font typeface="宋体" panose="02010600030101010101" pitchFamily="2" charset="-122"/>
      <p:regular r:id="rId10"/>
    </p:embeddedFont>
    <p:embeddedFont>
      <p:font typeface="Calibri" panose="020F0502020204030204" charset="0"/>
      <p:regular r:id="rId11"/>
    </p:embeddedFont>
  </p:embeddedFontLst>
  <p:defaultTextStyle>
    <a:defPPr>
      <a:defRPr lang="en-US"/>
    </a:defPPr>
    <a:lvl1pPr algn="l" defTabSz="4387850" rtl="0" fontAlgn="base">
      <a:spcBef>
        <a:spcPct val="0"/>
      </a:spcBef>
      <a:spcAft>
        <a:spcPct val="0"/>
      </a:spcAft>
      <a:defRPr sz="8200" kern="1200">
        <a:solidFill>
          <a:schemeClr val="tx1"/>
        </a:solidFill>
        <a:latin typeface="Arial" panose="020B0604020202090204" pitchFamily="34" charset="0"/>
        <a:ea typeface="+mn-ea"/>
        <a:cs typeface="+mn-cs"/>
      </a:defRPr>
    </a:lvl1pPr>
    <a:lvl2pPr marL="2193925" indent="-1736725" algn="l" defTabSz="4387850" rtl="0" fontAlgn="base">
      <a:spcBef>
        <a:spcPct val="0"/>
      </a:spcBef>
      <a:spcAft>
        <a:spcPct val="0"/>
      </a:spcAft>
      <a:defRPr sz="8200" kern="1200">
        <a:solidFill>
          <a:schemeClr val="tx1"/>
        </a:solidFill>
        <a:latin typeface="Arial" panose="020B0604020202090204" pitchFamily="34" charset="0"/>
        <a:ea typeface="+mn-ea"/>
        <a:cs typeface="+mn-cs"/>
      </a:defRPr>
    </a:lvl2pPr>
    <a:lvl3pPr marL="4387850" indent="-3473450" algn="l" defTabSz="4387850" rtl="0" fontAlgn="base">
      <a:spcBef>
        <a:spcPct val="0"/>
      </a:spcBef>
      <a:spcAft>
        <a:spcPct val="0"/>
      </a:spcAft>
      <a:defRPr sz="8200" kern="1200">
        <a:solidFill>
          <a:schemeClr val="tx1"/>
        </a:solidFill>
        <a:latin typeface="Arial" panose="020B0604020202090204" pitchFamily="34" charset="0"/>
        <a:ea typeface="+mn-ea"/>
        <a:cs typeface="+mn-cs"/>
      </a:defRPr>
    </a:lvl3pPr>
    <a:lvl4pPr marL="6581775" indent="-5210175" algn="l" defTabSz="4387850" rtl="0" fontAlgn="base">
      <a:spcBef>
        <a:spcPct val="0"/>
      </a:spcBef>
      <a:spcAft>
        <a:spcPct val="0"/>
      </a:spcAft>
      <a:defRPr sz="8200" kern="1200">
        <a:solidFill>
          <a:schemeClr val="tx1"/>
        </a:solidFill>
        <a:latin typeface="Arial" panose="020B0604020202090204" pitchFamily="34" charset="0"/>
        <a:ea typeface="+mn-ea"/>
        <a:cs typeface="+mn-cs"/>
      </a:defRPr>
    </a:lvl4pPr>
    <a:lvl5pPr marL="8777605" indent="-6948805" algn="l" defTabSz="4387850" rtl="0" fontAlgn="base">
      <a:spcBef>
        <a:spcPct val="0"/>
      </a:spcBef>
      <a:spcAft>
        <a:spcPct val="0"/>
      </a:spcAft>
      <a:defRPr sz="8200" kern="1200">
        <a:solidFill>
          <a:schemeClr val="tx1"/>
        </a:solidFill>
        <a:latin typeface="Arial" panose="020B0604020202090204" pitchFamily="34" charset="0"/>
        <a:ea typeface="+mn-ea"/>
        <a:cs typeface="+mn-cs"/>
      </a:defRPr>
    </a:lvl5pPr>
    <a:lvl6pPr marL="2286000" algn="l" defTabSz="914400" rtl="0" eaLnBrk="1" latinLnBrk="0" hangingPunct="1">
      <a:defRPr sz="8200" kern="1200">
        <a:solidFill>
          <a:schemeClr val="tx1"/>
        </a:solidFill>
        <a:latin typeface="Arial" panose="020B0604020202090204" pitchFamily="34" charset="0"/>
        <a:ea typeface="+mn-ea"/>
        <a:cs typeface="+mn-cs"/>
      </a:defRPr>
    </a:lvl6pPr>
    <a:lvl7pPr marL="2743200" algn="l" defTabSz="914400" rtl="0" eaLnBrk="1" latinLnBrk="0" hangingPunct="1">
      <a:defRPr sz="8200" kern="1200">
        <a:solidFill>
          <a:schemeClr val="tx1"/>
        </a:solidFill>
        <a:latin typeface="Arial" panose="020B0604020202090204" pitchFamily="34" charset="0"/>
        <a:ea typeface="+mn-ea"/>
        <a:cs typeface="+mn-cs"/>
      </a:defRPr>
    </a:lvl7pPr>
    <a:lvl8pPr marL="3200400" algn="l" defTabSz="914400" rtl="0" eaLnBrk="1" latinLnBrk="0" hangingPunct="1">
      <a:defRPr sz="8200" kern="1200">
        <a:solidFill>
          <a:schemeClr val="tx1"/>
        </a:solidFill>
        <a:latin typeface="Arial" panose="020B0604020202090204" pitchFamily="34" charset="0"/>
        <a:ea typeface="+mn-ea"/>
        <a:cs typeface="+mn-cs"/>
      </a:defRPr>
    </a:lvl8pPr>
    <a:lvl9pPr marL="3657600" algn="l" defTabSz="914400" rtl="0" eaLnBrk="1" latinLnBrk="0" hangingPunct="1">
      <a:defRPr sz="8200" kern="120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p15:guide id="1" orient="horz" pos="8630" userDrawn="1">
          <p15:clr>
            <a:srgbClr val="A4A3A4"/>
          </p15:clr>
        </p15:guide>
        <p15:guide id="2" orient="horz" pos="375" userDrawn="1">
          <p15:clr>
            <a:srgbClr val="A4A3A4"/>
          </p15:clr>
        </p15:guide>
        <p15:guide id="3" orient="horz" pos="25662" userDrawn="1">
          <p15:clr>
            <a:srgbClr val="A4A3A4"/>
          </p15:clr>
        </p15:guide>
        <p15:guide id="4" orient="horz" pos="0" userDrawn="1">
          <p15:clr>
            <a:srgbClr val="A4A3A4"/>
          </p15:clr>
        </p15:guide>
        <p15:guide id="5" orient="horz" pos="17678" userDrawn="1">
          <p15:clr>
            <a:srgbClr val="A4A3A4"/>
          </p15:clr>
        </p15:guide>
        <p15:guide id="6" orient="horz" pos="21879" userDrawn="1">
          <p15:clr>
            <a:srgbClr val="A4A3A4"/>
          </p15:clr>
        </p15:guide>
        <p15:guide id="7" pos="95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PosterPresentations.com - 510.649.3001" initials="" lastIdx="1" clrIdx="3"/>
  <p:cmAuthor id="2" name="Harish Thampy" initials="HT" lastIdx="8" clrIdx="4"/>
  <p:cmAuthor id="3" name="Claire Mimnagh" initials="CM"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C57"/>
    <a:srgbClr val="0464D4"/>
    <a:srgbClr val="005CD4"/>
    <a:srgbClr val="0463D4"/>
    <a:srgbClr val="6D009D"/>
    <a:srgbClr val="ECD9FF"/>
    <a:srgbClr val="C29AFE"/>
    <a:srgbClr val="3D0058"/>
    <a:srgbClr val="660066"/>
    <a:srgbClr val="F5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44" autoAdjust="0"/>
    <p:restoredTop sz="94700" autoAdjust="0"/>
  </p:normalViewPr>
  <p:slideViewPr>
    <p:cSldViewPr snapToGrid="0" snapToObjects="1" showGuides="1">
      <p:cViewPr varScale="1">
        <p:scale>
          <a:sx n="17" d="100"/>
          <a:sy n="17" d="100"/>
        </p:scale>
        <p:origin x="1842" y="84"/>
      </p:cViewPr>
      <p:guideLst>
        <p:guide orient="horz" pos="8630"/>
        <p:guide orient="horz" pos="375"/>
        <p:guide orient="horz" pos="25662"/>
        <p:guide orient="horz"/>
        <p:guide orient="horz" pos="17678"/>
        <p:guide orient="horz" pos="21879"/>
        <p:guide pos="9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2730" y="-84"/>
      </p:cViewPr>
      <p:guideLst>
        <p:guide orient="horz" pos="14121"/>
        <p:guide pos="8992"/>
        <p:guide orient="horz" pos="3127"/>
        <p:guide pos="210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commentAuthors" Target="commentAuthors.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font" Target="fonts/font2.fntdata"/><Relationship Id="rId10" Type="http://schemas.openxmlformats.org/officeDocument/2006/relationships/font" Target="fonts/font1.fntdata"/><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2428" tIns="46214" rIns="92428" bIns="46214" rtlCol="0"/>
          <a:lstStyle>
            <a:lvl1pPr algn="l" defTabSz="443611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777608" y="0"/>
            <a:ext cx="2889938" cy="496332"/>
          </a:xfrm>
          <a:prstGeom prst="rect">
            <a:avLst/>
          </a:prstGeom>
        </p:spPr>
        <p:txBody>
          <a:bodyPr vert="horz" lIns="92428" tIns="46214" rIns="92428" bIns="46214" rtlCol="0"/>
          <a:lstStyle>
            <a:lvl1pPr algn="r" defTabSz="4436110" fontAlgn="auto">
              <a:spcBef>
                <a:spcPts val="0"/>
              </a:spcBef>
              <a:spcAft>
                <a:spcPts val="0"/>
              </a:spcAft>
              <a:defRPr sz="1200">
                <a:latin typeface="+mn-lt"/>
              </a:defRPr>
            </a:lvl1pPr>
          </a:lstStyle>
          <a:p>
            <a:pPr>
              <a:defRPr/>
            </a:pPr>
            <a:fld id="{1B4E47C7-8999-44C7-B3E7-8EE9874468B1}" type="datetimeFigureOut">
              <a:rPr lang="en-US"/>
            </a:fld>
            <a:endParaRPr lang="en-US"/>
          </a:p>
        </p:txBody>
      </p:sp>
      <p:sp>
        <p:nvSpPr>
          <p:cNvPr id="4" name="Footer Placeholder 3"/>
          <p:cNvSpPr>
            <a:spLocks noGrp="1"/>
          </p:cNvSpPr>
          <p:nvPr>
            <p:ph type="ftr" sz="quarter" idx="2"/>
          </p:nvPr>
        </p:nvSpPr>
        <p:spPr>
          <a:xfrm>
            <a:off x="1" y="9428584"/>
            <a:ext cx="2889938" cy="496332"/>
          </a:xfrm>
          <a:prstGeom prst="rect">
            <a:avLst/>
          </a:prstGeom>
        </p:spPr>
        <p:txBody>
          <a:bodyPr vert="horz" lIns="92428" tIns="46214" rIns="92428" bIns="46214" rtlCol="0" anchor="b"/>
          <a:lstStyle>
            <a:lvl1pPr algn="l" defTabSz="4436110"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777608" y="9428584"/>
            <a:ext cx="2889938" cy="496332"/>
          </a:xfrm>
          <a:prstGeom prst="rect">
            <a:avLst/>
          </a:prstGeom>
        </p:spPr>
        <p:txBody>
          <a:bodyPr vert="horz" lIns="92428" tIns="46214" rIns="92428" bIns="46214" rtlCol="0" anchor="b"/>
          <a:lstStyle>
            <a:lvl1pPr algn="r" defTabSz="4436110" fontAlgn="auto">
              <a:spcBef>
                <a:spcPts val="0"/>
              </a:spcBef>
              <a:spcAft>
                <a:spcPts val="0"/>
              </a:spcAft>
              <a:defRPr sz="1200">
                <a:latin typeface="+mn-lt"/>
              </a:defRPr>
            </a:lvl1pPr>
          </a:lstStyle>
          <a:p>
            <a:pPr>
              <a:defRPr/>
            </a:pPr>
            <a:fld id="{1944545A-E331-4E0F-AB05-7D967FB73539}"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2428" tIns="46214" rIns="92428" bIns="46214" rtlCol="0"/>
          <a:lstStyle>
            <a:lvl1pPr algn="l" defTabSz="443611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777608" y="0"/>
            <a:ext cx="2889938" cy="496332"/>
          </a:xfrm>
          <a:prstGeom prst="rect">
            <a:avLst/>
          </a:prstGeom>
        </p:spPr>
        <p:txBody>
          <a:bodyPr vert="horz" lIns="92428" tIns="46214" rIns="92428" bIns="46214" rtlCol="0"/>
          <a:lstStyle>
            <a:lvl1pPr algn="r" defTabSz="4436110" fontAlgn="auto">
              <a:spcBef>
                <a:spcPts val="0"/>
              </a:spcBef>
              <a:spcAft>
                <a:spcPts val="0"/>
              </a:spcAft>
              <a:defRPr sz="1200">
                <a:latin typeface="+mn-lt"/>
              </a:defRPr>
            </a:lvl1pPr>
          </a:lstStyle>
          <a:p>
            <a:pPr>
              <a:defRPr/>
            </a:pPr>
            <a:fld id="{8D0D4219-A5CD-4C3F-A1DA-EB669314680E}" type="datetimeFigureOut">
              <a:rPr lang="en-US"/>
            </a:fld>
            <a:endParaRPr lang="en-US" dirty="0"/>
          </a:p>
        </p:txBody>
      </p:sp>
      <p:sp>
        <p:nvSpPr>
          <p:cNvPr id="4" name="Slide Image Placeholder 3"/>
          <p:cNvSpPr>
            <a:spLocks noGrp="1" noRot="1" noChangeAspect="1"/>
          </p:cNvSpPr>
          <p:nvPr>
            <p:ph type="sldImg" idx="2"/>
          </p:nvPr>
        </p:nvSpPr>
        <p:spPr>
          <a:xfrm>
            <a:off x="2019300" y="744538"/>
            <a:ext cx="2630488" cy="3722687"/>
          </a:xfrm>
          <a:prstGeom prst="rect">
            <a:avLst/>
          </a:prstGeom>
          <a:noFill/>
          <a:ln w="12700">
            <a:solidFill>
              <a:prstClr val="black"/>
            </a:solidFill>
          </a:ln>
        </p:spPr>
        <p:txBody>
          <a:bodyPr vert="horz" lIns="92428" tIns="46214" rIns="92428" bIns="46214" rtlCol="0" anchor="ctr"/>
          <a:lstStyle/>
          <a:p>
            <a:pPr lvl="0"/>
            <a:endParaRPr lang="en-US" noProof="0"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2428" tIns="46214" rIns="92428" bIns="46214"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1" y="9428584"/>
            <a:ext cx="2889938" cy="496332"/>
          </a:xfrm>
          <a:prstGeom prst="rect">
            <a:avLst/>
          </a:prstGeom>
        </p:spPr>
        <p:txBody>
          <a:bodyPr vert="horz" lIns="92428" tIns="46214" rIns="92428" bIns="46214" rtlCol="0" anchor="b"/>
          <a:lstStyle>
            <a:lvl1pPr algn="l" defTabSz="4436110"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777608" y="9428584"/>
            <a:ext cx="2889938" cy="496332"/>
          </a:xfrm>
          <a:prstGeom prst="rect">
            <a:avLst/>
          </a:prstGeom>
        </p:spPr>
        <p:txBody>
          <a:bodyPr vert="horz" lIns="92428" tIns="46214" rIns="92428" bIns="46214" rtlCol="0" anchor="b"/>
          <a:lstStyle>
            <a:lvl1pPr algn="r" defTabSz="4436110" fontAlgn="auto">
              <a:spcBef>
                <a:spcPts val="0"/>
              </a:spcBef>
              <a:spcAft>
                <a:spcPts val="0"/>
              </a:spcAft>
              <a:defRPr sz="1200">
                <a:latin typeface="+mn-lt"/>
              </a:defRPr>
            </a:lvl1pPr>
          </a:lstStyle>
          <a:p>
            <a:pPr>
              <a:defRPr/>
            </a:pPr>
            <a:fld id="{86BC3AEC-4851-4C12-AC29-439C8DBDF695}" type="slidenum">
              <a:rPr lang="en-US"/>
            </a:fld>
            <a:endParaRPr lang="en-US" dirty="0"/>
          </a:p>
        </p:txBody>
      </p:sp>
    </p:spTree>
  </p:cSld>
  <p:clrMap bg1="lt1" tx1="dk1" bg2="lt2" tx2="dk2" accent1="accent1" accent2="accent2" accent3="accent3" accent4="accent4" accent5="accent5" accent6="accent6" hlink="hlink" folHlink="folHlink"/>
  <p:notesStyle>
    <a:lvl1pPr algn="l" defTabSz="4387850" rtl="0" eaLnBrk="0" fontAlgn="base" hangingPunct="0">
      <a:spcBef>
        <a:spcPct val="30000"/>
      </a:spcBef>
      <a:spcAft>
        <a:spcPct val="0"/>
      </a:spcAft>
      <a:defRPr sz="5800" kern="1200">
        <a:solidFill>
          <a:schemeClr val="tx1"/>
        </a:solidFill>
        <a:latin typeface="+mn-lt"/>
        <a:ea typeface="+mn-ea"/>
        <a:cs typeface="+mn-cs"/>
      </a:defRPr>
    </a:lvl1pPr>
    <a:lvl2pPr marL="2193925" algn="l" defTabSz="4387850" rtl="0" eaLnBrk="0" fontAlgn="base" hangingPunct="0">
      <a:spcBef>
        <a:spcPct val="30000"/>
      </a:spcBef>
      <a:spcAft>
        <a:spcPct val="0"/>
      </a:spcAft>
      <a:defRPr sz="5800" kern="1200">
        <a:solidFill>
          <a:schemeClr val="tx1"/>
        </a:solidFill>
        <a:latin typeface="+mn-lt"/>
        <a:ea typeface="+mn-ea"/>
        <a:cs typeface="+mn-cs"/>
      </a:defRPr>
    </a:lvl2pPr>
    <a:lvl3pPr marL="4387850" algn="l" defTabSz="4387850" rtl="0" eaLnBrk="0" fontAlgn="base" hangingPunct="0">
      <a:spcBef>
        <a:spcPct val="30000"/>
      </a:spcBef>
      <a:spcAft>
        <a:spcPct val="0"/>
      </a:spcAft>
      <a:defRPr sz="5800" kern="1200">
        <a:solidFill>
          <a:schemeClr val="tx1"/>
        </a:solidFill>
        <a:latin typeface="+mn-lt"/>
        <a:ea typeface="+mn-ea"/>
        <a:cs typeface="+mn-cs"/>
      </a:defRPr>
    </a:lvl3pPr>
    <a:lvl4pPr marL="6581775" algn="l" defTabSz="4387850" rtl="0" eaLnBrk="0" fontAlgn="base" hangingPunct="0">
      <a:spcBef>
        <a:spcPct val="30000"/>
      </a:spcBef>
      <a:spcAft>
        <a:spcPct val="0"/>
      </a:spcAft>
      <a:defRPr sz="5800" kern="1200">
        <a:solidFill>
          <a:schemeClr val="tx1"/>
        </a:solidFill>
        <a:latin typeface="+mn-lt"/>
        <a:ea typeface="+mn-ea"/>
        <a:cs typeface="+mn-cs"/>
      </a:defRPr>
    </a:lvl4pPr>
    <a:lvl5pPr marL="8777605" algn="l" defTabSz="4387850" rtl="0" eaLnBrk="0" fontAlgn="base" hangingPunct="0">
      <a:spcBef>
        <a:spcPct val="30000"/>
      </a:spcBef>
      <a:spcAft>
        <a:spcPct val="0"/>
      </a:spcAft>
      <a:defRPr sz="5800" kern="1200">
        <a:solidFill>
          <a:schemeClr val="tx1"/>
        </a:solidFill>
        <a:latin typeface="+mn-lt"/>
        <a:ea typeface="+mn-ea"/>
        <a:cs typeface="+mn-cs"/>
      </a:defRPr>
    </a:lvl5pPr>
    <a:lvl6pPr marL="10972165" algn="l" defTabSz="4389120" rtl="0" eaLnBrk="1" latinLnBrk="0" hangingPunct="1">
      <a:defRPr sz="5800" kern="1200">
        <a:solidFill>
          <a:schemeClr val="tx1"/>
        </a:solidFill>
        <a:latin typeface="+mn-lt"/>
        <a:ea typeface="+mn-ea"/>
        <a:cs typeface="+mn-cs"/>
      </a:defRPr>
    </a:lvl6pPr>
    <a:lvl7pPr marL="13166725" algn="l" defTabSz="4389120" rtl="0" eaLnBrk="1" latinLnBrk="0" hangingPunct="1">
      <a:defRPr sz="5800" kern="1200">
        <a:solidFill>
          <a:schemeClr val="tx1"/>
        </a:solidFill>
        <a:latin typeface="+mn-lt"/>
        <a:ea typeface="+mn-ea"/>
        <a:cs typeface="+mn-cs"/>
      </a:defRPr>
    </a:lvl7pPr>
    <a:lvl8pPr marL="15361285" algn="l" defTabSz="4389120" rtl="0" eaLnBrk="1" latinLnBrk="0" hangingPunct="1">
      <a:defRPr sz="5800" kern="1200">
        <a:solidFill>
          <a:schemeClr val="tx1"/>
        </a:solidFill>
        <a:latin typeface="+mn-lt"/>
        <a:ea typeface="+mn-ea"/>
        <a:cs typeface="+mn-cs"/>
      </a:defRPr>
    </a:lvl8pPr>
    <a:lvl9pPr marL="17555845"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xfrm>
            <a:off x="2019300" y="744538"/>
            <a:ext cx="2630488" cy="3722687"/>
          </a:xfrm>
          <a:noFill/>
          <a:ln>
            <a:solidFill>
              <a:srgbClr val="000000"/>
            </a:solidFill>
            <a:miter lim="800000"/>
          </a:ln>
        </p:spPr>
      </p:sp>
      <p:sp>
        <p:nvSpPr>
          <p:cNvPr id="1229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GB" dirty="0"/>
          </a:p>
        </p:txBody>
      </p:sp>
      <p:sp>
        <p:nvSpPr>
          <p:cNvPr id="12291" name="Slide Number Placeholder 3"/>
          <p:cNvSpPr>
            <a:spLocks noGrp="1"/>
          </p:cNvSpPr>
          <p:nvPr>
            <p:ph type="sldNum" sz="quarter" idx="5"/>
          </p:nvPr>
        </p:nvSpPr>
        <p:spPr bwMode="auto">
          <a:ln>
            <a:miter lim="800000"/>
          </a:ln>
        </p:spPr>
        <p:txBody>
          <a:bodyPr wrap="square" numCol="1" anchorCtr="0" compatLnSpc="1"/>
          <a:lstStyle/>
          <a:p>
            <a:pPr defTabSz="4435475" fontAlgn="base">
              <a:spcBef>
                <a:spcPct val="0"/>
              </a:spcBef>
              <a:spcAft>
                <a:spcPct val="0"/>
              </a:spcAft>
              <a:defRPr/>
            </a:pPr>
            <a:fld id="{57746942-38F1-4361-9E37-CBA9CDC0134D}" type="slidenum">
              <a:rPr lang="en-US"/>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rait - 2 Columns">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175125" rtl="0" eaLnBrk="0" fontAlgn="base" hangingPunct="0">
        <a:spcBef>
          <a:spcPct val="0"/>
        </a:spcBef>
        <a:spcAft>
          <a:spcPct val="0"/>
        </a:spcAft>
        <a:defRPr sz="8400" kern="1200">
          <a:solidFill>
            <a:schemeClr val="bg1"/>
          </a:solidFill>
          <a:latin typeface="Trebuchet MS" panose="020B0703020202090204" pitchFamily="34" charset="0"/>
          <a:ea typeface="+mj-ea"/>
          <a:cs typeface="+mj-cs"/>
        </a:defRPr>
      </a:lvl1pPr>
      <a:lvl2pPr algn="ctr" defTabSz="4175125" rtl="0" eaLnBrk="0" fontAlgn="base" hangingPunct="0">
        <a:spcBef>
          <a:spcPct val="0"/>
        </a:spcBef>
        <a:spcAft>
          <a:spcPct val="0"/>
        </a:spcAft>
        <a:defRPr sz="8400">
          <a:solidFill>
            <a:schemeClr val="bg1"/>
          </a:solidFill>
          <a:latin typeface="Trebuchet MS" panose="020B0703020202090204" pitchFamily="34" charset="0"/>
        </a:defRPr>
      </a:lvl2pPr>
      <a:lvl3pPr algn="ctr" defTabSz="4175125" rtl="0" eaLnBrk="0" fontAlgn="base" hangingPunct="0">
        <a:spcBef>
          <a:spcPct val="0"/>
        </a:spcBef>
        <a:spcAft>
          <a:spcPct val="0"/>
        </a:spcAft>
        <a:defRPr sz="8400">
          <a:solidFill>
            <a:schemeClr val="bg1"/>
          </a:solidFill>
          <a:latin typeface="Trebuchet MS" panose="020B0703020202090204" pitchFamily="34" charset="0"/>
        </a:defRPr>
      </a:lvl3pPr>
      <a:lvl4pPr algn="ctr" defTabSz="4175125" rtl="0" eaLnBrk="0" fontAlgn="base" hangingPunct="0">
        <a:spcBef>
          <a:spcPct val="0"/>
        </a:spcBef>
        <a:spcAft>
          <a:spcPct val="0"/>
        </a:spcAft>
        <a:defRPr sz="8400">
          <a:solidFill>
            <a:schemeClr val="bg1"/>
          </a:solidFill>
          <a:latin typeface="Trebuchet MS" panose="020B0703020202090204" pitchFamily="34" charset="0"/>
        </a:defRPr>
      </a:lvl4pPr>
      <a:lvl5pPr algn="ctr" defTabSz="4175125" rtl="0" eaLnBrk="0" fontAlgn="base" hangingPunct="0">
        <a:spcBef>
          <a:spcPct val="0"/>
        </a:spcBef>
        <a:spcAft>
          <a:spcPct val="0"/>
        </a:spcAft>
        <a:defRPr sz="8400">
          <a:solidFill>
            <a:schemeClr val="bg1"/>
          </a:solidFill>
          <a:latin typeface="Trebuchet MS" panose="020B0703020202090204" pitchFamily="34" charset="0"/>
        </a:defRPr>
      </a:lvl5pPr>
      <a:lvl6pPr marL="457200" algn="ctr" defTabSz="4175125" rtl="0" fontAlgn="base">
        <a:spcBef>
          <a:spcPct val="0"/>
        </a:spcBef>
        <a:spcAft>
          <a:spcPct val="0"/>
        </a:spcAft>
        <a:defRPr sz="8400">
          <a:solidFill>
            <a:schemeClr val="bg1"/>
          </a:solidFill>
          <a:latin typeface="Trebuchet MS" panose="020B0703020202090204" pitchFamily="34" charset="0"/>
        </a:defRPr>
      </a:lvl6pPr>
      <a:lvl7pPr marL="914400" algn="ctr" defTabSz="4175125" rtl="0" fontAlgn="base">
        <a:spcBef>
          <a:spcPct val="0"/>
        </a:spcBef>
        <a:spcAft>
          <a:spcPct val="0"/>
        </a:spcAft>
        <a:defRPr sz="8400">
          <a:solidFill>
            <a:schemeClr val="bg1"/>
          </a:solidFill>
          <a:latin typeface="Trebuchet MS" panose="020B0703020202090204" pitchFamily="34" charset="0"/>
        </a:defRPr>
      </a:lvl7pPr>
      <a:lvl8pPr marL="1371600" algn="ctr" defTabSz="4175125" rtl="0" fontAlgn="base">
        <a:spcBef>
          <a:spcPct val="0"/>
        </a:spcBef>
        <a:spcAft>
          <a:spcPct val="0"/>
        </a:spcAft>
        <a:defRPr sz="8400">
          <a:solidFill>
            <a:schemeClr val="bg1"/>
          </a:solidFill>
          <a:latin typeface="Trebuchet MS" panose="020B0703020202090204" pitchFamily="34" charset="0"/>
        </a:defRPr>
      </a:lvl8pPr>
      <a:lvl9pPr marL="1828800" algn="ctr" defTabSz="4175125" rtl="0" fontAlgn="base">
        <a:spcBef>
          <a:spcPct val="0"/>
        </a:spcBef>
        <a:spcAft>
          <a:spcPct val="0"/>
        </a:spcAft>
        <a:defRPr sz="8400">
          <a:solidFill>
            <a:schemeClr val="bg1"/>
          </a:solidFill>
          <a:latin typeface="Trebuchet MS" panose="020B0703020202090204" pitchFamily="34" charset="0"/>
        </a:defRPr>
      </a:lvl9pPr>
    </p:titleStyle>
    <p:bodyStyle>
      <a:lvl1pPr marL="1565275" indent="-1565275" algn="l" defTabSz="4175125" rtl="0" eaLnBrk="0" fontAlgn="base" hangingPunct="0">
        <a:spcBef>
          <a:spcPct val="20000"/>
        </a:spcBef>
        <a:spcAft>
          <a:spcPct val="0"/>
        </a:spcAft>
        <a:buFont typeface="Arial" panose="020B0604020202090204" pitchFamily="34" charset="0"/>
        <a:buChar char="•"/>
        <a:defRPr sz="14700" kern="1200">
          <a:solidFill>
            <a:schemeClr val="tx1"/>
          </a:solidFill>
          <a:latin typeface="+mn-lt"/>
          <a:ea typeface="+mn-ea"/>
          <a:cs typeface="+mn-cs"/>
        </a:defRPr>
      </a:lvl1pPr>
      <a:lvl2pPr marL="3392805" indent="-1303655" algn="l" defTabSz="4175125" rtl="0" eaLnBrk="0" fontAlgn="base" hangingPunct="0">
        <a:spcBef>
          <a:spcPct val="20000"/>
        </a:spcBef>
        <a:spcAft>
          <a:spcPct val="0"/>
        </a:spcAft>
        <a:buFont typeface="Arial" panose="020B0604020202090204" pitchFamily="34" charset="0"/>
        <a:buChar char="–"/>
        <a:defRPr sz="12800" kern="1200">
          <a:solidFill>
            <a:schemeClr val="tx1"/>
          </a:solidFill>
          <a:latin typeface="+mn-lt"/>
          <a:ea typeface="+mn-ea"/>
          <a:cs typeface="+mn-cs"/>
        </a:defRPr>
      </a:lvl2pPr>
      <a:lvl3pPr marL="5216525" indent="-1041400" algn="l" defTabSz="4175125" rtl="0" eaLnBrk="0" fontAlgn="base" hangingPunct="0">
        <a:spcBef>
          <a:spcPct val="20000"/>
        </a:spcBef>
        <a:spcAft>
          <a:spcPct val="0"/>
        </a:spcAft>
        <a:buFont typeface="Arial" panose="020B0604020202090204" pitchFamily="34" charset="0"/>
        <a:buChar char="•"/>
        <a:defRPr sz="11000" kern="1200">
          <a:solidFill>
            <a:schemeClr val="tx1"/>
          </a:solidFill>
          <a:latin typeface="+mn-lt"/>
          <a:ea typeface="+mn-ea"/>
          <a:cs typeface="+mn-cs"/>
        </a:defRPr>
      </a:lvl3pPr>
      <a:lvl4pPr marL="7305675" indent="-1041400" algn="l" defTabSz="4175125" rtl="0" eaLnBrk="0" fontAlgn="base" hangingPunct="0">
        <a:spcBef>
          <a:spcPct val="20000"/>
        </a:spcBef>
        <a:spcAft>
          <a:spcPct val="0"/>
        </a:spcAft>
        <a:buFont typeface="Arial" panose="020B0604020202090204" pitchFamily="34" charset="0"/>
        <a:buChar char="–"/>
        <a:defRPr sz="9100" kern="1200">
          <a:solidFill>
            <a:schemeClr val="tx1"/>
          </a:solidFill>
          <a:latin typeface="+mn-lt"/>
          <a:ea typeface="+mn-ea"/>
          <a:cs typeface="+mn-cs"/>
        </a:defRPr>
      </a:lvl4pPr>
      <a:lvl5pPr marL="9393555" indent="-1041400" algn="l" defTabSz="4175125" rtl="0" eaLnBrk="0" fontAlgn="base" hangingPunct="0">
        <a:spcBef>
          <a:spcPct val="20000"/>
        </a:spcBef>
        <a:spcAft>
          <a:spcPct val="0"/>
        </a:spcAft>
        <a:buFont typeface="Arial" panose="020B0604020202090204" pitchFamily="34" charset="0"/>
        <a:buChar char="»"/>
        <a:defRPr sz="9100" kern="1200">
          <a:solidFill>
            <a:schemeClr val="tx1"/>
          </a:solidFill>
          <a:latin typeface="+mn-lt"/>
          <a:ea typeface="+mn-ea"/>
          <a:cs typeface="+mn-cs"/>
        </a:defRPr>
      </a:lvl5pPr>
      <a:lvl6pPr marL="12069445" indent="-1097280" algn="l" defTabSz="4389120" rtl="0" eaLnBrk="1" latinLnBrk="0" hangingPunct="1">
        <a:spcBef>
          <a:spcPct val="20000"/>
        </a:spcBef>
        <a:buFont typeface="Arial" panose="020B0604020202090204" pitchFamily="34" charset="0"/>
        <a:buChar char="•"/>
        <a:defRPr sz="9600" kern="1200">
          <a:solidFill>
            <a:schemeClr val="tx1"/>
          </a:solidFill>
          <a:latin typeface="+mn-lt"/>
          <a:ea typeface="+mn-ea"/>
          <a:cs typeface="+mn-cs"/>
        </a:defRPr>
      </a:lvl6pPr>
      <a:lvl7pPr marL="14264005" indent="-1097280" algn="l" defTabSz="4389120" rtl="0" eaLnBrk="1" latinLnBrk="0" hangingPunct="1">
        <a:spcBef>
          <a:spcPct val="20000"/>
        </a:spcBef>
        <a:buFont typeface="Arial" panose="020B0604020202090204" pitchFamily="34" charset="0"/>
        <a:buChar char="•"/>
        <a:defRPr sz="9600" kern="1200">
          <a:solidFill>
            <a:schemeClr val="tx1"/>
          </a:solidFill>
          <a:latin typeface="+mn-lt"/>
          <a:ea typeface="+mn-ea"/>
          <a:cs typeface="+mn-cs"/>
        </a:defRPr>
      </a:lvl7pPr>
      <a:lvl8pPr marL="16458565" indent="-1097280" algn="l" defTabSz="4389120" rtl="0" eaLnBrk="1" latinLnBrk="0" hangingPunct="1">
        <a:spcBef>
          <a:spcPct val="20000"/>
        </a:spcBef>
        <a:buFont typeface="Arial" panose="020B0604020202090204" pitchFamily="34" charset="0"/>
        <a:buChar char="•"/>
        <a:defRPr sz="9600" kern="1200">
          <a:solidFill>
            <a:schemeClr val="tx1"/>
          </a:solidFill>
          <a:latin typeface="+mn-lt"/>
          <a:ea typeface="+mn-ea"/>
          <a:cs typeface="+mn-cs"/>
        </a:defRPr>
      </a:lvl8pPr>
      <a:lvl9pPr marL="18653125" indent="-1097280" algn="l" defTabSz="4389120" rtl="0" eaLnBrk="1" latinLnBrk="0" hangingPunct="1">
        <a:spcBef>
          <a:spcPct val="20000"/>
        </a:spcBef>
        <a:buFont typeface="Arial" panose="020B060402020209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045" algn="l" defTabSz="4389120" rtl="0" eaLnBrk="1" latinLnBrk="0" hangingPunct="1">
        <a:defRPr sz="8600" kern="1200">
          <a:solidFill>
            <a:schemeClr val="tx1"/>
          </a:solidFill>
          <a:latin typeface="+mn-lt"/>
          <a:ea typeface="+mn-ea"/>
          <a:cs typeface="+mn-cs"/>
        </a:defRPr>
      </a:lvl4pPr>
      <a:lvl5pPr marL="8777605" algn="l" defTabSz="4389120" rtl="0" eaLnBrk="1" latinLnBrk="0" hangingPunct="1">
        <a:defRPr sz="8600" kern="1200">
          <a:solidFill>
            <a:schemeClr val="tx1"/>
          </a:solidFill>
          <a:latin typeface="+mn-lt"/>
          <a:ea typeface="+mn-ea"/>
          <a:cs typeface="+mn-cs"/>
        </a:defRPr>
      </a:lvl5pPr>
      <a:lvl6pPr marL="10972165" algn="l" defTabSz="4389120" rtl="0" eaLnBrk="1" latinLnBrk="0" hangingPunct="1">
        <a:defRPr sz="8600" kern="1200">
          <a:solidFill>
            <a:schemeClr val="tx1"/>
          </a:solidFill>
          <a:latin typeface="+mn-lt"/>
          <a:ea typeface="+mn-ea"/>
          <a:cs typeface="+mn-cs"/>
        </a:defRPr>
      </a:lvl6pPr>
      <a:lvl7pPr marL="13166725" algn="l" defTabSz="4389120" rtl="0" eaLnBrk="1" latinLnBrk="0" hangingPunct="1">
        <a:defRPr sz="8600" kern="1200">
          <a:solidFill>
            <a:schemeClr val="tx1"/>
          </a:solidFill>
          <a:latin typeface="+mn-lt"/>
          <a:ea typeface="+mn-ea"/>
          <a:cs typeface="+mn-cs"/>
        </a:defRPr>
      </a:lvl7pPr>
      <a:lvl8pPr marL="15361285" algn="l" defTabSz="4389120" rtl="0" eaLnBrk="1" latinLnBrk="0" hangingPunct="1">
        <a:defRPr sz="8600" kern="1200">
          <a:solidFill>
            <a:schemeClr val="tx1"/>
          </a:solidFill>
          <a:latin typeface="+mn-lt"/>
          <a:ea typeface="+mn-ea"/>
          <a:cs typeface="+mn-cs"/>
        </a:defRPr>
      </a:lvl8pPr>
      <a:lvl9pPr marL="17555845"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3" Type="http://schemas.openxmlformats.org/officeDocument/2006/relationships/notesSlide" Target="../notesSlides/notesSlide1.xml"/><Relationship Id="rId22" Type="http://schemas.openxmlformats.org/officeDocument/2006/relationships/slideLayout" Target="../slideLayouts/slideLayout1.xml"/><Relationship Id="rId21" Type="http://schemas.openxmlformats.org/officeDocument/2006/relationships/image" Target="../media/image4.png"/><Relationship Id="rId20" Type="http://schemas.openxmlformats.org/officeDocument/2006/relationships/tags" Target="../tags/tag17.xml"/><Relationship Id="rId2" Type="http://schemas.openxmlformats.org/officeDocument/2006/relationships/image" Target="../media/image2.pn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emf"/><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9" name="图片 68" descr="游戏机里面的人物&#10;&#10;低可信度描述已自动生成"/>
          <p:cNvPicPr>
            <a:picLocks noGrp="1" noRot="1" noChangeAspect="1" noMove="1" noResize="1" noEditPoints="1" noAdjustHandles="1" noChangeArrowheads="1" noChangeShapeType="1" noCrop="1"/>
          </p:cNvPicPr>
          <p:nvPr/>
        </p:nvPicPr>
        <p:blipFill>
          <a:blip r:embed="rId2">
            <a:alphaModFix amt="5000"/>
            <a:extLst>
              <a:ext uri="{28A0092B-C50C-407E-A947-70E740481C1C}">
                <a14:useLocalDpi xmlns:a14="http://schemas.microsoft.com/office/drawing/2010/main" val="0"/>
              </a:ext>
            </a:extLst>
          </a:blip>
          <a:stretch>
            <a:fillRect/>
          </a:stretch>
        </p:blipFill>
        <p:spPr>
          <a:xfrm>
            <a:off x="-189186" y="30526912"/>
            <a:ext cx="30468974" cy="8938435"/>
          </a:xfrm>
          <a:prstGeom prst="rect">
            <a:avLst/>
          </a:prstGeom>
        </p:spPr>
      </p:pic>
      <p:sp>
        <p:nvSpPr>
          <p:cNvPr id="11286" name="文本框 11285"/>
          <p:cNvSpPr txBox="1"/>
          <p:nvPr>
            <p:custDataLst>
              <p:tags r:id="rId3"/>
            </p:custDataLst>
          </p:nvPr>
        </p:nvSpPr>
        <p:spPr>
          <a:xfrm>
            <a:off x="10546080" y="5181928"/>
            <a:ext cx="9187815" cy="2527935"/>
          </a:xfrm>
          <a:prstGeom prst="rect">
            <a:avLst/>
          </a:prstGeom>
          <a:noFill/>
          <a:ln w="9525">
            <a:noFill/>
          </a:ln>
        </p:spPr>
        <p:txBody>
          <a:bodyPr wrap="none" anchor="t" anchorCtr="0">
            <a:spAutoFit/>
          </a:bodyPr>
          <a:lstStyle/>
          <a:p>
            <a:pPr lvl="0" algn="ctr">
              <a:lnSpc>
                <a:spcPct val="120000"/>
              </a:lnSpc>
              <a:buClrTx/>
              <a:buSzTx/>
              <a:buFontTx/>
            </a:pPr>
            <a:r>
              <a:rPr lang="en-US" sz="3300" b="1" dirty="0">
                <a:solidFill>
                  <a:schemeClr val="tx1"/>
                </a:solidFill>
                <a:latin typeface="Calibri" panose="020F0502020204030204" charset="0"/>
                <a:ea typeface="宋体" panose="02010600030101010101" pitchFamily="2" charset="-122"/>
                <a:cs typeface="Calibri" panose="020F0502020204030204" charset="0"/>
                <a:sym typeface="+mn-ea"/>
              </a:rPr>
              <a:t>Eleanor Thompson</a:t>
            </a:r>
            <a:r>
              <a:rPr lang="en-US" sz="3300" b="1" baseline="30000" dirty="0">
                <a:solidFill>
                  <a:schemeClr val="tx1"/>
                </a:solidFill>
                <a:latin typeface="Calibri" panose="020F0502020204030204" charset="0"/>
                <a:ea typeface="宋体" panose="02010600030101010101" pitchFamily="2" charset="-122"/>
                <a:cs typeface="Calibri" panose="020F0502020204030204" charset="0"/>
                <a:sym typeface="+mn-ea"/>
              </a:rPr>
              <a:t>1</a:t>
            </a:r>
            <a:r>
              <a:rPr lang="en-US" sz="3300" b="1" dirty="0">
                <a:solidFill>
                  <a:schemeClr val="tx1"/>
                </a:solidFill>
                <a:latin typeface="Calibri" panose="020F0502020204030204" charset="0"/>
                <a:ea typeface="宋体" panose="02010600030101010101" pitchFamily="2" charset="-122"/>
                <a:cs typeface="Calibri" panose="020F0502020204030204" charset="0"/>
                <a:sym typeface="+mn-ea"/>
              </a:rPr>
              <a:t>，</a:t>
            </a:r>
            <a:r>
              <a:rPr lang="en-US" sz="3300" b="1" dirty="0">
                <a:latin typeface="Calibri" panose="020F0502020204030204" charset="0"/>
                <a:ea typeface="宋体" panose="02010600030101010101" pitchFamily="2" charset="-122"/>
                <a:cs typeface="Calibri" panose="020F0502020204030204" charset="0"/>
                <a:sym typeface="+mn-ea"/>
              </a:rPr>
              <a:t>Isabella Sinclair</a:t>
            </a:r>
            <a:r>
              <a:rPr lang="en-US" sz="3300" b="1" baseline="30000" dirty="0">
                <a:solidFill>
                  <a:schemeClr val="tx1"/>
                </a:solidFill>
                <a:latin typeface="Calibri" panose="020F0502020204030204" charset="0"/>
                <a:ea typeface="宋体" panose="02010600030101010101" pitchFamily="2" charset="-122"/>
                <a:cs typeface="Calibri" panose="020F0502020204030204" charset="0"/>
                <a:sym typeface="+mn-ea"/>
              </a:rPr>
              <a:t> 1,2</a:t>
            </a:r>
            <a:endParaRPr lang="en-US" sz="3300" b="1" baseline="30000" dirty="0">
              <a:solidFill>
                <a:schemeClr val="tx1"/>
              </a:solidFill>
              <a:latin typeface="Calibri" panose="020F0502020204030204" charset="0"/>
              <a:ea typeface="宋体" panose="02010600030101010101" pitchFamily="2" charset="-122"/>
              <a:cs typeface="Calibri" panose="020F0502020204030204" charset="0"/>
              <a:sym typeface="+mn-ea"/>
            </a:endParaRPr>
          </a:p>
          <a:p>
            <a:pPr lvl="0" algn="ctr">
              <a:lnSpc>
                <a:spcPct val="120000"/>
              </a:lnSpc>
              <a:buClrTx/>
              <a:buSzTx/>
              <a:buFontTx/>
            </a:pPr>
            <a:r>
              <a:rPr lang="en-US" sz="3300" b="1" dirty="0">
                <a:solidFill>
                  <a:schemeClr val="tx1"/>
                </a:solidFill>
                <a:latin typeface="Calibri" panose="020F0502020204030204" charset="0"/>
                <a:ea typeface="宋体" panose="02010600030101010101" pitchFamily="2" charset="-122"/>
                <a:cs typeface="Calibri" panose="020F0502020204030204" charset="0"/>
                <a:sym typeface="+mn-ea"/>
              </a:rPr>
              <a:t>1. Department, Institute/University, City, Country</a:t>
            </a:r>
            <a:endParaRPr lang="en-US" sz="3300" b="1" dirty="0">
              <a:solidFill>
                <a:schemeClr val="tx1"/>
              </a:solidFill>
              <a:latin typeface="Calibri" panose="020F0502020204030204" charset="0"/>
              <a:ea typeface="宋体" panose="02010600030101010101" pitchFamily="2" charset="-122"/>
              <a:cs typeface="Calibri" panose="020F0502020204030204" charset="0"/>
              <a:sym typeface="+mn-ea"/>
            </a:endParaRPr>
          </a:p>
          <a:p>
            <a:pPr lvl="0" algn="ctr">
              <a:lnSpc>
                <a:spcPct val="120000"/>
              </a:lnSpc>
              <a:buClrTx/>
              <a:buSzTx/>
              <a:buFontTx/>
            </a:pPr>
            <a:r>
              <a:rPr lang="en-US" sz="3300" b="1" dirty="0">
                <a:solidFill>
                  <a:schemeClr val="tx1"/>
                </a:solidFill>
                <a:latin typeface="Calibri" panose="020F0502020204030204" charset="0"/>
                <a:ea typeface="宋体" panose="02010600030101010101" pitchFamily="2" charset="-122"/>
                <a:cs typeface="Calibri" panose="020F0502020204030204" charset="0"/>
                <a:sym typeface="+mn-ea"/>
              </a:rPr>
              <a:t>2. Department, Employment Company, City, Country</a:t>
            </a:r>
            <a:endParaRPr lang="en-US" sz="3300" b="1" dirty="0">
              <a:solidFill>
                <a:schemeClr val="tx1"/>
              </a:solidFill>
              <a:latin typeface="Calibri" panose="020F0502020204030204" charset="0"/>
              <a:ea typeface="宋体" panose="02010600030101010101" pitchFamily="2" charset="-122"/>
              <a:cs typeface="Calibri" panose="020F0502020204030204" charset="0"/>
              <a:sym typeface="+mn-ea"/>
            </a:endParaRPr>
          </a:p>
          <a:p>
            <a:pPr lvl="0" algn="ctr">
              <a:lnSpc>
                <a:spcPct val="120000"/>
              </a:lnSpc>
              <a:buClrTx/>
              <a:buSzTx/>
              <a:buFontTx/>
            </a:pPr>
            <a:r>
              <a:rPr lang="en-US" sz="3300" b="1" dirty="0">
                <a:solidFill>
                  <a:schemeClr val="tx1"/>
                </a:solidFill>
                <a:latin typeface="Calibri" panose="020F0502020204030204" charset="0"/>
                <a:ea typeface="宋体" panose="02010600030101010101" pitchFamily="2" charset="-122"/>
                <a:cs typeface="Calibri" panose="020F0502020204030204" charset="0"/>
                <a:sym typeface="+mn-ea"/>
              </a:rPr>
              <a:t>E-mail: Corresponding-author@XX.org</a:t>
            </a:r>
            <a:endParaRPr lang="en-US" sz="3300" b="1" dirty="0">
              <a:solidFill>
                <a:schemeClr val="tx1"/>
              </a:solidFill>
              <a:latin typeface="Calibri" panose="020F0502020204030204" charset="0"/>
              <a:ea typeface="宋体" panose="02010600030101010101" pitchFamily="2" charset="-122"/>
              <a:cs typeface="Calibri" panose="020F0502020204030204" charset="0"/>
              <a:sym typeface="+mn-ea"/>
            </a:endParaRPr>
          </a:p>
        </p:txBody>
      </p:sp>
      <p:sp>
        <p:nvSpPr>
          <p:cNvPr id="11287" name="文本框 11286"/>
          <p:cNvSpPr txBox="1"/>
          <p:nvPr>
            <p:custDataLst>
              <p:tags r:id="rId4"/>
            </p:custDataLst>
          </p:nvPr>
        </p:nvSpPr>
        <p:spPr>
          <a:xfrm>
            <a:off x="12307225" y="3600970"/>
            <a:ext cx="5665525" cy="1421928"/>
          </a:xfrm>
          <a:prstGeom prst="rect">
            <a:avLst/>
          </a:prstGeom>
          <a:noFill/>
          <a:ln w="9525">
            <a:noFill/>
          </a:ln>
        </p:spPr>
        <p:txBody>
          <a:bodyPr wrap="none" anchor="ctr" anchorCtr="0">
            <a:spAutoFit/>
          </a:bodyPr>
          <a:lstStyle/>
          <a:p>
            <a:pPr indent="0" algn="ctr">
              <a:lnSpc>
                <a:spcPct val="90000"/>
              </a:lnSpc>
            </a:pPr>
            <a:r>
              <a:rPr lang="en-US" sz="9600" b="1" dirty="0">
                <a:solidFill>
                  <a:schemeClr val="tx1"/>
                </a:solidFill>
                <a:latin typeface="Calibri" panose="020F0502020204030204" charset="0"/>
                <a:ea typeface="宋体" panose="02010600030101010101" pitchFamily="2" charset="-122"/>
                <a:cs typeface="Calibri" panose="020F0502020204030204" charset="0"/>
              </a:rPr>
              <a:t>Paper title</a:t>
            </a:r>
            <a:endParaRPr lang="en-US" sz="9600" b="1" dirty="0">
              <a:solidFill>
                <a:schemeClr val="tx1"/>
              </a:solidFill>
              <a:latin typeface="Calibri" panose="020F0502020204030204" charset="0"/>
              <a:ea typeface="宋体" panose="02010600030101010101" pitchFamily="2" charset="-122"/>
              <a:cs typeface="Calibri" panose="020F0502020204030204" charset="0"/>
            </a:endParaRPr>
          </a:p>
        </p:txBody>
      </p:sp>
      <p:sp>
        <p:nvSpPr>
          <p:cNvPr id="11288" name="文本框 11287"/>
          <p:cNvSpPr txBox="1"/>
          <p:nvPr>
            <p:custDataLst>
              <p:tags r:id="rId5"/>
            </p:custDataLst>
          </p:nvPr>
        </p:nvSpPr>
        <p:spPr>
          <a:xfrm>
            <a:off x="23406100" y="4089400"/>
            <a:ext cx="5803900" cy="445135"/>
          </a:xfrm>
          <a:prstGeom prst="rect">
            <a:avLst/>
          </a:prstGeom>
          <a:noFill/>
          <a:ln w="9525">
            <a:noFill/>
          </a:ln>
        </p:spPr>
        <p:txBody>
          <a:bodyPr wrap="none" anchor="ctr" anchorCtr="0">
            <a:noAutofit/>
          </a:bodyPr>
          <a:lstStyle/>
          <a:p>
            <a:pPr indent="0" algn="r">
              <a:lnSpc>
                <a:spcPct val="90000"/>
              </a:lnSpc>
            </a:pPr>
            <a:r>
              <a:rPr lang="en-US" sz="3300" b="1" dirty="0">
                <a:solidFill>
                  <a:schemeClr val="tx1"/>
                </a:solidFill>
                <a:latin typeface="Calibri" panose="020F0502020204030204" charset="0"/>
                <a:ea typeface="宋体" panose="02010600030101010101" pitchFamily="2" charset="-122"/>
                <a:cs typeface="Calibri" panose="020F0502020204030204" charset="0"/>
              </a:rPr>
              <a:t>Paper ID</a:t>
            </a:r>
            <a:r>
              <a:rPr lang="zh-CN" altLang="en-US" sz="3300" b="1" dirty="0">
                <a:solidFill>
                  <a:schemeClr val="tx1"/>
                </a:solidFill>
                <a:latin typeface="Calibri" panose="020F0502020204030204" charset="0"/>
                <a:ea typeface="宋体" panose="02010600030101010101" pitchFamily="2" charset="-122"/>
                <a:cs typeface="Calibri" panose="020F0502020204030204" charset="0"/>
              </a:rPr>
              <a:t>：</a:t>
            </a:r>
            <a:r>
              <a:rPr lang="en-US" altLang="zh-CN" sz="3300" b="1" dirty="0">
                <a:solidFill>
                  <a:schemeClr val="tx1"/>
                </a:solidFill>
                <a:latin typeface="Calibri" panose="020F0502020204030204" charset="0"/>
                <a:ea typeface="宋体" panose="02010600030101010101" pitchFamily="2" charset="-122"/>
                <a:cs typeface="Calibri" panose="020F0502020204030204" charset="0"/>
              </a:rPr>
              <a:t>XXX</a:t>
            </a:r>
            <a:endParaRPr lang="en-US" altLang="zh-CN" sz="3300" b="1" dirty="0">
              <a:solidFill>
                <a:schemeClr val="tx1"/>
              </a:solidFill>
              <a:latin typeface="Calibri" panose="020F0502020204030204" charset="0"/>
              <a:ea typeface="宋体" panose="02010600030101010101" pitchFamily="2" charset="-122"/>
              <a:cs typeface="Calibri" panose="020F0502020204030204" charset="0"/>
            </a:endParaRPr>
          </a:p>
        </p:txBody>
      </p:sp>
      <p:sp>
        <p:nvSpPr>
          <p:cNvPr id="11289" name="矩形 11288"/>
          <p:cNvSpPr/>
          <p:nvPr/>
        </p:nvSpPr>
        <p:spPr>
          <a:xfrm>
            <a:off x="328192" y="8594637"/>
            <a:ext cx="29623590" cy="5707016"/>
          </a:xfrm>
          <a:prstGeom prst="rect">
            <a:avLst/>
          </a:prstGeom>
          <a:noFill/>
          <a:ln w="12700" cmpd="sng">
            <a:solidFill>
              <a:schemeClr val="bg2">
                <a:lumMod val="2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charset="0"/>
              <a:cs typeface="Calibri" panose="020F0502020204030204" charset="0"/>
            </a:endParaRPr>
          </a:p>
        </p:txBody>
      </p:sp>
      <p:sp>
        <p:nvSpPr>
          <p:cNvPr id="11290" name="文本框 11289"/>
          <p:cNvSpPr txBox="1"/>
          <p:nvPr>
            <p:custDataLst>
              <p:tags r:id="rId6"/>
            </p:custDataLst>
          </p:nvPr>
        </p:nvSpPr>
        <p:spPr>
          <a:xfrm>
            <a:off x="10648148" y="8022543"/>
            <a:ext cx="8983679" cy="1202649"/>
          </a:xfrm>
          <a:prstGeom prst="rect">
            <a:avLst/>
          </a:prstGeom>
          <a:solidFill>
            <a:srgbClr val="0464D4"/>
          </a:solidFill>
        </p:spPr>
        <p:txBody>
          <a:bodyPr wrap="square" rtlCol="0" anchor="ctr">
            <a:noAutofit/>
          </a:bodyPr>
          <a:lstStyle/>
          <a:p>
            <a:pPr lvl="0" algn="ctr">
              <a:buClrTx/>
              <a:buSzTx/>
              <a:buFontTx/>
            </a:pPr>
            <a:r>
              <a:rPr lang="zh-CN" altLang="en-US" sz="5400" b="1" dirty="0">
                <a:solidFill>
                  <a:schemeClr val="bg1"/>
                </a:solidFill>
                <a:latin typeface="Calibri" panose="020F0502020204030204" charset="0"/>
                <a:cs typeface="Calibri" panose="020F0502020204030204" charset="0"/>
                <a:sym typeface="+mn-ea"/>
              </a:rPr>
              <a:t>Abstract</a:t>
            </a:r>
            <a:endParaRPr lang="zh-CN" altLang="en-US" sz="5400" b="1" dirty="0">
              <a:solidFill>
                <a:schemeClr val="bg1"/>
              </a:solidFill>
              <a:latin typeface="Calibri" panose="020F0502020204030204" charset="0"/>
              <a:cs typeface="Calibri" panose="020F0502020204030204" charset="0"/>
              <a:sym typeface="+mn-ea"/>
            </a:endParaRPr>
          </a:p>
        </p:txBody>
      </p:sp>
      <p:sp>
        <p:nvSpPr>
          <p:cNvPr id="11291" name="文本框 11290"/>
          <p:cNvSpPr txBox="1"/>
          <p:nvPr>
            <p:custDataLst>
              <p:tags r:id="rId7"/>
            </p:custDataLst>
          </p:nvPr>
        </p:nvSpPr>
        <p:spPr>
          <a:xfrm>
            <a:off x="831214" y="9782792"/>
            <a:ext cx="28617547" cy="1032510"/>
          </a:xfrm>
          <a:prstGeom prst="rect">
            <a:avLst/>
          </a:prstGeom>
          <a:noFill/>
          <a:ln w="9525">
            <a:noFill/>
          </a:ln>
        </p:spPr>
        <p:txBody>
          <a:bodyPr wrap="square" rtlCol="0" anchor="t" anchorCtr="0">
            <a:spAutoFit/>
          </a:bodyPr>
          <a:lstStyle/>
          <a:p>
            <a:pPr lvl="0" algn="just">
              <a:lnSpc>
                <a:spcPct val="170000"/>
              </a:lnSpc>
              <a:buClrTx/>
              <a:buSzTx/>
              <a:buFontTx/>
            </a:pPr>
            <a:r>
              <a:rPr lang="en-US" altLang="zh-CN" sz="3600" dirty="0">
                <a:solidFill>
                  <a:schemeClr val="tx1"/>
                </a:solidFill>
                <a:latin typeface="Calibri" panose="020F0502020204030204" charset="0"/>
                <a:ea typeface="宋体" panose="02010600030101010101" pitchFamily="2" charset="-122"/>
                <a:cs typeface="Calibri" panose="020F0502020204030204" charset="0"/>
                <a:sym typeface="+mn-ea"/>
              </a:rPr>
              <a:t>The size of the poster should be 841mm width x 1189mm height</a:t>
            </a:r>
            <a:endParaRPr lang="en-US" altLang="zh-CN" sz="3600" dirty="0">
              <a:solidFill>
                <a:schemeClr val="tx1"/>
              </a:solidFill>
              <a:latin typeface="Calibri" panose="020F0502020204030204" charset="0"/>
              <a:ea typeface="宋体" panose="02010600030101010101" pitchFamily="2" charset="-122"/>
              <a:cs typeface="Calibri" panose="020F0502020204030204" charset="0"/>
              <a:sym typeface="+mn-ea"/>
            </a:endParaRPr>
          </a:p>
        </p:txBody>
      </p:sp>
      <p:grpSp>
        <p:nvGrpSpPr>
          <p:cNvPr id="11317" name="组合 11316"/>
          <p:cNvGrpSpPr/>
          <p:nvPr/>
        </p:nvGrpSpPr>
        <p:grpSpPr>
          <a:xfrm>
            <a:off x="351052" y="15352490"/>
            <a:ext cx="14485825" cy="7472484"/>
            <a:chOff x="351052" y="15181040"/>
            <a:chExt cx="14485825" cy="7472484"/>
          </a:xfrm>
        </p:grpSpPr>
        <p:sp>
          <p:nvSpPr>
            <p:cNvPr id="11292" name="矩形 11291"/>
            <p:cNvSpPr/>
            <p:nvPr>
              <p:custDataLst>
                <p:tags r:id="rId8"/>
              </p:custDataLst>
            </p:nvPr>
          </p:nvSpPr>
          <p:spPr>
            <a:xfrm>
              <a:off x="351052" y="15738640"/>
              <a:ext cx="14485825" cy="6914884"/>
            </a:xfrm>
            <a:prstGeom prst="rect">
              <a:avLst/>
            </a:prstGeom>
            <a:noFill/>
            <a:ln w="12700" cmpd="sng">
              <a:solidFill>
                <a:schemeClr val="bg2">
                  <a:lumMod val="2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endParaRPr>
            </a:p>
          </p:txBody>
        </p:sp>
        <p:sp>
          <p:nvSpPr>
            <p:cNvPr id="11293" name="文本框 11292"/>
            <p:cNvSpPr txBox="1"/>
            <p:nvPr>
              <p:custDataLst>
                <p:tags r:id="rId9"/>
              </p:custDataLst>
            </p:nvPr>
          </p:nvSpPr>
          <p:spPr>
            <a:xfrm>
              <a:off x="4762903" y="15181040"/>
              <a:ext cx="5662123" cy="1291751"/>
            </a:xfrm>
            <a:prstGeom prst="rect">
              <a:avLst/>
            </a:prstGeom>
            <a:solidFill>
              <a:srgbClr val="0463D4"/>
            </a:solidFill>
          </p:spPr>
          <p:txBody>
            <a:bodyPr wrap="square" rtlCol="0" anchor="ctr">
              <a:noAutofit/>
            </a:bodyPr>
            <a:lstStyle/>
            <a:p>
              <a:pPr lvl="0" algn="ctr">
                <a:buClrTx/>
                <a:buSzTx/>
                <a:buFontTx/>
              </a:pPr>
              <a:r>
                <a:rPr lang="zh-CN" altLang="en-US" sz="5400" b="1" dirty="0">
                  <a:solidFill>
                    <a:schemeClr val="bg1"/>
                  </a:solidFill>
                  <a:latin typeface="Calibri" panose="020F0502020204030204" charset="0"/>
                  <a:cs typeface="Calibri" panose="020F0502020204030204" charset="0"/>
                  <a:sym typeface="+mn-ea"/>
                </a:rPr>
                <a:t>Tables</a:t>
              </a:r>
              <a:endParaRPr lang="zh-CN" altLang="en-US" sz="5400" b="1" dirty="0">
                <a:solidFill>
                  <a:schemeClr val="bg1"/>
                </a:solidFill>
                <a:latin typeface="Calibri" panose="020F0502020204030204" charset="0"/>
                <a:cs typeface="Calibri" panose="020F0502020204030204" charset="0"/>
                <a:sym typeface="+mn-ea"/>
              </a:endParaRPr>
            </a:p>
          </p:txBody>
        </p:sp>
        <p:sp>
          <p:nvSpPr>
            <p:cNvPr id="11294" name="文本框 11293"/>
            <p:cNvSpPr txBox="1"/>
            <p:nvPr>
              <p:custDataLst>
                <p:tags r:id="rId10"/>
              </p:custDataLst>
            </p:nvPr>
          </p:nvSpPr>
          <p:spPr>
            <a:xfrm>
              <a:off x="831214" y="16944768"/>
              <a:ext cx="13525500" cy="1973580"/>
            </a:xfrm>
            <a:prstGeom prst="rect">
              <a:avLst/>
            </a:prstGeom>
            <a:noFill/>
            <a:ln w="9525">
              <a:noFill/>
            </a:ln>
          </p:spPr>
          <p:txBody>
            <a:bodyPr wrap="square" rtlCol="0" anchor="t" anchorCtr="0">
              <a:spAutoFit/>
            </a:bodyPr>
            <a:lstStyle/>
            <a:p>
              <a:pPr lvl="0" algn="just">
                <a:lnSpc>
                  <a:spcPct val="170000"/>
                </a:lnSpc>
                <a:buClrTx/>
                <a:buSzTx/>
                <a:buFontTx/>
              </a:pPr>
              <a:r>
                <a:rPr lang="en-US" altLang="zh-CN" sz="3600" dirty="0">
                  <a:latin typeface="Calibri" panose="020F0502020204030204" charset="0"/>
                  <a:ea typeface="宋体" panose="02010600030101010101" pitchFamily="2" charset="-122"/>
                  <a:cs typeface="Calibri" panose="020F0502020204030204" charset="0"/>
                  <a:sym typeface="+mn-ea"/>
                </a:rPr>
                <a:t>This document serves as the sixth edition of the Medical Imaging and Computer-Aided Diagnosis (MICAD 2025) Poster Template</a:t>
              </a:r>
              <a:endParaRPr lang="en-US" altLang="zh-CN" sz="3600" dirty="0">
                <a:latin typeface="Calibri" panose="020F0502020204030204" charset="0"/>
                <a:ea typeface="宋体" panose="02010600030101010101" pitchFamily="2" charset="-122"/>
                <a:cs typeface="Calibri" panose="020F0502020204030204" charset="0"/>
                <a:sym typeface="+mn-ea"/>
              </a:endParaRPr>
            </a:p>
          </p:txBody>
        </p:sp>
      </p:grpSp>
      <p:grpSp>
        <p:nvGrpSpPr>
          <p:cNvPr id="11318" name="组合 11317"/>
          <p:cNvGrpSpPr/>
          <p:nvPr/>
        </p:nvGrpSpPr>
        <p:grpSpPr>
          <a:xfrm>
            <a:off x="15443099" y="15312738"/>
            <a:ext cx="14485824" cy="15977810"/>
            <a:chOff x="15443099" y="15141288"/>
            <a:chExt cx="14485824" cy="15977810"/>
          </a:xfrm>
        </p:grpSpPr>
        <p:sp>
          <p:nvSpPr>
            <p:cNvPr id="11295" name="矩形 11294"/>
            <p:cNvSpPr/>
            <p:nvPr>
              <p:custDataLst>
                <p:tags r:id="rId11"/>
              </p:custDataLst>
            </p:nvPr>
          </p:nvSpPr>
          <p:spPr>
            <a:xfrm>
              <a:off x="15443099" y="15738640"/>
              <a:ext cx="14485824" cy="15380458"/>
            </a:xfrm>
            <a:prstGeom prst="rect">
              <a:avLst/>
            </a:prstGeom>
            <a:noFill/>
            <a:ln w="12700" cmpd="sng">
              <a:solidFill>
                <a:schemeClr val="bg2">
                  <a:lumMod val="2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endParaRPr>
            </a:p>
          </p:txBody>
        </p:sp>
        <p:sp>
          <p:nvSpPr>
            <p:cNvPr id="11296" name="文本框 11295"/>
            <p:cNvSpPr txBox="1"/>
            <p:nvPr>
              <p:custDataLst>
                <p:tags r:id="rId12"/>
              </p:custDataLst>
            </p:nvPr>
          </p:nvSpPr>
          <p:spPr>
            <a:xfrm>
              <a:off x="19462133" y="15141288"/>
              <a:ext cx="6241144" cy="1194702"/>
            </a:xfrm>
            <a:prstGeom prst="rect">
              <a:avLst/>
            </a:prstGeom>
            <a:solidFill>
              <a:srgbClr val="0464D4"/>
            </a:solidFill>
          </p:spPr>
          <p:txBody>
            <a:bodyPr wrap="square" rtlCol="0" anchor="ctr">
              <a:noAutofit/>
            </a:bodyPr>
            <a:lstStyle/>
            <a:p>
              <a:pPr lvl="0" algn="ctr">
                <a:buClrTx/>
                <a:buSzTx/>
                <a:buFontTx/>
              </a:pPr>
              <a:r>
                <a:rPr lang="zh-CN" altLang="en-US" sz="5400" b="1" dirty="0">
                  <a:solidFill>
                    <a:schemeClr val="bg1"/>
                  </a:solidFill>
                  <a:latin typeface="Calibri" panose="020F0502020204030204" charset="0"/>
                  <a:cs typeface="Calibri" panose="020F0502020204030204" charset="0"/>
                  <a:sym typeface="+mn-ea"/>
                </a:rPr>
                <a:t>Figures</a:t>
              </a:r>
              <a:endParaRPr lang="zh-CN" altLang="en-US" sz="5400" b="1" dirty="0">
                <a:solidFill>
                  <a:schemeClr val="bg1"/>
                </a:solidFill>
                <a:latin typeface="Calibri" panose="020F0502020204030204" charset="0"/>
                <a:cs typeface="Calibri" panose="020F0502020204030204" charset="0"/>
                <a:sym typeface="+mn-ea"/>
              </a:endParaRPr>
            </a:p>
          </p:txBody>
        </p:sp>
        <p:sp>
          <p:nvSpPr>
            <p:cNvPr id="11297" name="文本框 11296"/>
            <p:cNvSpPr txBox="1"/>
            <p:nvPr>
              <p:custDataLst>
                <p:tags r:id="rId13"/>
              </p:custDataLst>
            </p:nvPr>
          </p:nvSpPr>
          <p:spPr>
            <a:xfrm>
              <a:off x="15971332" y="16944768"/>
              <a:ext cx="13477429" cy="5408295"/>
            </a:xfrm>
            <a:prstGeom prst="rect">
              <a:avLst/>
            </a:prstGeom>
            <a:noFill/>
            <a:ln w="9525">
              <a:noFill/>
            </a:ln>
          </p:spPr>
          <p:txBody>
            <a:bodyPr wrap="square" rtlCol="0" anchor="t" anchorCtr="0">
              <a:spAutoFit/>
            </a:bodyPr>
            <a:lstStyle/>
            <a:p>
              <a:pPr lvl="0" algn="just">
                <a:lnSpc>
                  <a:spcPct val="160000"/>
                </a:lnSpc>
                <a:buClrTx/>
                <a:buSzTx/>
                <a:buFontTx/>
              </a:pPr>
              <a:r>
                <a:rPr lang="en-US" sz="3600" dirty="0">
                  <a:latin typeface="Calibri" panose="020F0502020204030204" charset="0"/>
                  <a:ea typeface="宋体" panose="02010600030101010101" pitchFamily="2" charset="-122"/>
                  <a:cs typeface="Calibri" panose="020F0502020204030204" charset="0"/>
                  <a:sym typeface="+mn-ea"/>
                </a:rPr>
                <a:t>All illustrations must be original drawings. Figures should be centrally aligned within their respective sections. While figure captions are optional, figures should be placed as close as possible to their first mention in the main text. The size of a figure may be adjusted as needed; however, no part of the figure should extend beyond the designated typing area.</a:t>
              </a:r>
              <a:endParaRPr lang="en-US" sz="3600" dirty="0">
                <a:latin typeface="Calibri" panose="020F0502020204030204" charset="0"/>
                <a:ea typeface="宋体" panose="02010600030101010101" pitchFamily="2" charset="-122"/>
                <a:cs typeface="Calibri" panose="020F0502020204030204" charset="0"/>
                <a:sym typeface="+mn-ea"/>
              </a:endParaRPr>
            </a:p>
          </p:txBody>
        </p:sp>
        <p:pic>
          <p:nvPicPr>
            <p:cNvPr id="11298" name="图片 4"/>
            <p:cNvPicPr>
              <a:picLocks noChangeAspect="1" noChangeArrowheads="1"/>
            </p:cNvPicPr>
            <p:nvPr>
              <p:custDataLst>
                <p:tags r:id="rId14"/>
              </p:custDataLst>
            </p:nvPr>
          </p:nvPicPr>
          <p:blipFill>
            <a:blip r:embed="rId15"/>
            <a:srcRect b="1633"/>
            <a:stretch>
              <a:fillRect/>
            </a:stretch>
          </p:blipFill>
          <p:spPr>
            <a:xfrm>
              <a:off x="17430750" y="23884255"/>
              <a:ext cx="10558145" cy="4628515"/>
            </a:xfrm>
            <a:prstGeom prst="rect">
              <a:avLst/>
            </a:prstGeom>
            <a:noFill/>
            <a:ln>
              <a:noFill/>
            </a:ln>
          </p:spPr>
        </p:pic>
      </p:grpSp>
      <p:grpSp>
        <p:nvGrpSpPr>
          <p:cNvPr id="11312" name="组合 11311"/>
          <p:cNvGrpSpPr/>
          <p:nvPr/>
        </p:nvGrpSpPr>
        <p:grpSpPr>
          <a:xfrm>
            <a:off x="351052" y="23818064"/>
            <a:ext cx="14485825" cy="7472484"/>
            <a:chOff x="351052" y="23646614"/>
            <a:chExt cx="14485825" cy="7472484"/>
          </a:xfrm>
        </p:grpSpPr>
        <p:sp>
          <p:nvSpPr>
            <p:cNvPr id="11306" name="矩形 11305"/>
            <p:cNvSpPr/>
            <p:nvPr>
              <p:custDataLst>
                <p:tags r:id="rId16"/>
              </p:custDataLst>
            </p:nvPr>
          </p:nvSpPr>
          <p:spPr>
            <a:xfrm>
              <a:off x="351052" y="24204214"/>
              <a:ext cx="14485825" cy="6914884"/>
            </a:xfrm>
            <a:prstGeom prst="rect">
              <a:avLst/>
            </a:prstGeom>
            <a:noFill/>
            <a:ln w="12700" cmpd="sng">
              <a:solidFill>
                <a:schemeClr val="bg2">
                  <a:lumMod val="2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endParaRPr>
            </a:p>
          </p:txBody>
        </p:sp>
        <p:sp>
          <p:nvSpPr>
            <p:cNvPr id="11307" name="文本框 11306"/>
            <p:cNvSpPr txBox="1"/>
            <p:nvPr>
              <p:custDataLst>
                <p:tags r:id="rId17"/>
              </p:custDataLst>
            </p:nvPr>
          </p:nvSpPr>
          <p:spPr>
            <a:xfrm>
              <a:off x="4762903" y="23646614"/>
              <a:ext cx="5662123" cy="1291751"/>
            </a:xfrm>
            <a:prstGeom prst="rect">
              <a:avLst/>
            </a:prstGeom>
            <a:solidFill>
              <a:srgbClr val="005CD4"/>
            </a:solidFill>
          </p:spPr>
          <p:txBody>
            <a:bodyPr wrap="square" rtlCol="0" anchor="ctr">
              <a:noAutofit/>
            </a:bodyPr>
            <a:lstStyle/>
            <a:p>
              <a:pPr lvl="0" algn="ctr">
                <a:buClrTx/>
                <a:buSzTx/>
                <a:buFontTx/>
              </a:pPr>
              <a:r>
                <a:rPr lang="zh-CN" altLang="en-US" sz="5400" b="1" dirty="0">
                  <a:solidFill>
                    <a:schemeClr val="bg1"/>
                  </a:solidFill>
                  <a:latin typeface="Calibri" panose="020F0502020204030204" charset="0"/>
                  <a:cs typeface="Calibri" panose="020F0502020204030204" charset="0"/>
                  <a:sym typeface="+mn-ea"/>
                </a:rPr>
                <a:t>Methods/Results</a:t>
              </a:r>
              <a:endParaRPr lang="zh-CN" altLang="en-US" sz="5400" b="1" dirty="0">
                <a:solidFill>
                  <a:schemeClr val="bg1"/>
                </a:solidFill>
                <a:latin typeface="Calibri" panose="020F0502020204030204" charset="0"/>
                <a:cs typeface="Calibri" panose="020F0502020204030204" charset="0"/>
                <a:sym typeface="+mn-ea"/>
              </a:endParaRPr>
            </a:p>
          </p:txBody>
        </p:sp>
        <p:sp>
          <p:nvSpPr>
            <p:cNvPr id="11308" name="文本框 11307"/>
            <p:cNvSpPr txBox="1"/>
            <p:nvPr>
              <p:custDataLst>
                <p:tags r:id="rId18"/>
              </p:custDataLst>
            </p:nvPr>
          </p:nvSpPr>
          <p:spPr>
            <a:xfrm>
              <a:off x="831214" y="25410342"/>
              <a:ext cx="13525500" cy="1973580"/>
            </a:xfrm>
            <a:prstGeom prst="rect">
              <a:avLst/>
            </a:prstGeom>
            <a:noFill/>
            <a:ln w="9525">
              <a:noFill/>
            </a:ln>
          </p:spPr>
          <p:txBody>
            <a:bodyPr wrap="square" rtlCol="0" anchor="t" anchorCtr="0">
              <a:spAutoFit/>
            </a:bodyPr>
            <a:lstStyle>
              <a:defPPr>
                <a:defRPr lang="en-US"/>
              </a:defPPr>
              <a:lvl1pPr lvl="0" algn="just">
                <a:lnSpc>
                  <a:spcPct val="170000"/>
                </a:lnSpc>
                <a:buClrTx/>
                <a:buSzTx/>
                <a:buFontTx/>
                <a:defRPr sz="3600" b="1">
                  <a:latin typeface="Times New Roman" panose="02020503050405090304" charset="0"/>
                  <a:ea typeface="宋体" panose="02010600030101010101" pitchFamily="2" charset="-122"/>
                </a:defRPr>
              </a:lvl1pPr>
            </a:lstStyle>
            <a:p>
              <a:pPr lvl="0" algn="just">
                <a:lnSpc>
                  <a:spcPct val="170000"/>
                </a:lnSpc>
                <a:buClrTx/>
                <a:buSzTx/>
                <a:buFontTx/>
              </a:pPr>
              <a:r>
                <a:rPr lang="en-US" altLang="zh-CN" sz="3600" b="0" dirty="0">
                  <a:latin typeface="Calibri" panose="020F0502020204030204" charset="0"/>
                  <a:ea typeface="宋体" panose="02010600030101010101" pitchFamily="2" charset="-122"/>
                  <a:cs typeface="Calibri" panose="020F0502020204030204" charset="0"/>
                  <a:sym typeface="+mn-ea"/>
                </a:rPr>
                <a:t>This document serves as the sixth edition of the Medical Imaging and Computer-Aided Diagnosis (MICAD 2025) Poster Template</a:t>
              </a:r>
              <a:endParaRPr lang="en-US" altLang="zh-CN" sz="3600" b="0" dirty="0">
                <a:latin typeface="Calibri" panose="020F0502020204030204" charset="0"/>
                <a:ea typeface="宋体" panose="02010600030101010101" pitchFamily="2" charset="-122"/>
                <a:cs typeface="Calibri" panose="020F0502020204030204" charset="0"/>
                <a:sym typeface="+mn-ea"/>
              </a:endParaRPr>
            </a:p>
          </p:txBody>
        </p:sp>
      </p:grpSp>
      <p:grpSp>
        <p:nvGrpSpPr>
          <p:cNvPr id="11319" name="组合 11318"/>
          <p:cNvGrpSpPr/>
          <p:nvPr/>
        </p:nvGrpSpPr>
        <p:grpSpPr>
          <a:xfrm>
            <a:off x="328192" y="32297063"/>
            <a:ext cx="29623590" cy="6279110"/>
            <a:chOff x="328192" y="32068463"/>
            <a:chExt cx="29623590" cy="6279110"/>
          </a:xfrm>
        </p:grpSpPr>
        <p:sp>
          <p:nvSpPr>
            <p:cNvPr id="11309" name="矩形 11308"/>
            <p:cNvSpPr/>
            <p:nvPr/>
          </p:nvSpPr>
          <p:spPr>
            <a:xfrm>
              <a:off x="328192" y="32640557"/>
              <a:ext cx="29623590" cy="5707016"/>
            </a:xfrm>
            <a:prstGeom prst="rect">
              <a:avLst/>
            </a:prstGeom>
            <a:noFill/>
            <a:ln w="12700" cmpd="sng">
              <a:solidFill>
                <a:schemeClr val="bg2">
                  <a:lumMod val="2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charset="0"/>
                <a:cs typeface="Calibri" panose="020F0502020204030204" charset="0"/>
              </a:endParaRPr>
            </a:p>
          </p:txBody>
        </p:sp>
        <p:sp>
          <p:nvSpPr>
            <p:cNvPr id="11310" name="文本框 11309"/>
            <p:cNvSpPr txBox="1"/>
            <p:nvPr>
              <p:custDataLst>
                <p:tags r:id="rId19"/>
              </p:custDataLst>
            </p:nvPr>
          </p:nvSpPr>
          <p:spPr>
            <a:xfrm>
              <a:off x="10648148" y="32068463"/>
              <a:ext cx="8983679" cy="1202649"/>
            </a:xfrm>
            <a:prstGeom prst="rect">
              <a:avLst/>
            </a:prstGeom>
            <a:solidFill>
              <a:srgbClr val="0464D4"/>
            </a:solidFill>
          </p:spPr>
          <p:txBody>
            <a:bodyPr wrap="square" rtlCol="0" anchor="ctr">
              <a:noAutofit/>
            </a:bodyPr>
            <a:lstStyle/>
            <a:p>
              <a:pPr lvl="0" algn="ctr">
                <a:buClrTx/>
                <a:buSzTx/>
                <a:buFontTx/>
              </a:pPr>
              <a:r>
                <a:rPr lang="zh-CN" altLang="en-US" sz="5400" b="1" dirty="0">
                  <a:solidFill>
                    <a:schemeClr val="bg1"/>
                  </a:solidFill>
                  <a:latin typeface="Calibri" panose="020F0502020204030204" charset="0"/>
                  <a:cs typeface="Calibri" panose="020F0502020204030204" charset="0"/>
                  <a:sym typeface="+mn-ea"/>
                </a:rPr>
                <a:t>Conclusions</a:t>
              </a:r>
              <a:endParaRPr lang="zh-CN" altLang="en-US" sz="5400" b="1" dirty="0">
                <a:solidFill>
                  <a:schemeClr val="bg1"/>
                </a:solidFill>
                <a:latin typeface="Calibri" panose="020F0502020204030204" charset="0"/>
                <a:cs typeface="Calibri" panose="020F0502020204030204" charset="0"/>
                <a:sym typeface="+mn-ea"/>
              </a:endParaRPr>
            </a:p>
          </p:txBody>
        </p:sp>
        <p:sp>
          <p:nvSpPr>
            <p:cNvPr id="11311" name="文本框 11310"/>
            <p:cNvSpPr txBox="1"/>
            <p:nvPr>
              <p:custDataLst>
                <p:tags r:id="rId20"/>
              </p:custDataLst>
            </p:nvPr>
          </p:nvSpPr>
          <p:spPr>
            <a:xfrm>
              <a:off x="831214" y="33843206"/>
              <a:ext cx="28617547" cy="1032510"/>
            </a:xfrm>
            <a:prstGeom prst="rect">
              <a:avLst/>
            </a:prstGeom>
            <a:noFill/>
            <a:ln w="9525">
              <a:noFill/>
            </a:ln>
          </p:spPr>
          <p:txBody>
            <a:bodyPr wrap="square" rtlCol="0" anchor="t" anchorCtr="0">
              <a:spAutoFit/>
            </a:bodyPr>
            <a:lstStyle/>
            <a:p>
              <a:pPr lvl="0" algn="just">
                <a:lnSpc>
                  <a:spcPct val="170000"/>
                </a:lnSpc>
                <a:buClrTx/>
                <a:buSzTx/>
                <a:buFontTx/>
              </a:pPr>
              <a:r>
                <a:rPr lang="en-US" altLang="zh-CN" sz="3600" dirty="0">
                  <a:latin typeface="Calibri" panose="020F0502020204030204" charset="0"/>
                  <a:ea typeface="宋体" panose="02010600030101010101" pitchFamily="2" charset="-122"/>
                  <a:cs typeface="Calibri" panose="020F0502020204030204" charset="0"/>
                  <a:sym typeface="+mn-ea"/>
                </a:rPr>
                <a:t>This document serves as the sixth edition of the Medical Imaging and Computer-Aided Diagnosis (MICAD 2025) Poster Template</a:t>
              </a:r>
              <a:endParaRPr lang="en-US" altLang="zh-CN" sz="3600" dirty="0">
                <a:latin typeface="Calibri" panose="020F0502020204030204" charset="0"/>
                <a:ea typeface="宋体" panose="02010600030101010101" pitchFamily="2" charset="-122"/>
                <a:cs typeface="Calibri" panose="020F0502020204030204" charset="0"/>
                <a:sym typeface="+mn-ea"/>
              </a:endParaRPr>
            </a:p>
          </p:txBody>
        </p:sp>
      </p:grpSp>
      <p:sp>
        <p:nvSpPr>
          <p:cNvPr id="11320" name="矩形 11319"/>
          <p:cNvSpPr>
            <a:spLocks noGrp="1" noRot="1" noMove="1" noResize="1" noEditPoints="1" noAdjustHandles="1" noChangeArrowheads="1" noChangeShapeType="1"/>
          </p:cNvSpPr>
          <p:nvPr/>
        </p:nvSpPr>
        <p:spPr>
          <a:xfrm>
            <a:off x="0" y="39490650"/>
            <a:ext cx="30279975" cy="3317875"/>
          </a:xfrm>
          <a:prstGeom prst="rect">
            <a:avLst/>
          </a:prstGeom>
          <a:solidFill>
            <a:srgbClr val="052C57"/>
          </a:solidFill>
          <a:ln w="9525">
            <a:noFill/>
          </a:ln>
        </p:spPr>
        <p:txBody>
          <a:bodyPr wrap="none" anchor="ctr" anchorCtr="0">
            <a:noAutofit/>
          </a:bodyPr>
          <a:lstStyle/>
          <a:p>
            <a:pPr algn="ctr">
              <a:lnSpc>
                <a:spcPct val="120000"/>
              </a:lnSpc>
            </a:pPr>
            <a:endParaRPr lang="zh-CN" altLang="en-US" sz="9600" b="1" i="1" dirty="0">
              <a:solidFill>
                <a:schemeClr val="bg1"/>
              </a:solidFill>
              <a:latin typeface="Calibri" panose="020F0502020204030204" charset="0"/>
              <a:ea typeface="宋体" panose="02010600030101010101" pitchFamily="2" charset="-122"/>
            </a:endParaRPr>
          </a:p>
        </p:txBody>
      </p:sp>
      <p:sp>
        <p:nvSpPr>
          <p:cNvPr id="11323" name="矩形 11322"/>
          <p:cNvSpPr>
            <a:spLocks noGrp="1" noRot="1" noMove="1" noResize="1" noEditPoints="1" noAdjustHandles="1" noChangeArrowheads="1" noChangeShapeType="1"/>
          </p:cNvSpPr>
          <p:nvPr/>
        </p:nvSpPr>
        <p:spPr>
          <a:xfrm>
            <a:off x="-1" y="0"/>
            <a:ext cx="30279975" cy="3480560"/>
          </a:xfrm>
          <a:prstGeom prst="rect">
            <a:avLst/>
          </a:prstGeom>
          <a:solidFill>
            <a:srgbClr val="052C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cs typeface="Calibri" panose="020F0502020204030204" charset="0"/>
            </a:endParaRPr>
          </a:p>
        </p:txBody>
      </p:sp>
      <p:grpSp>
        <p:nvGrpSpPr>
          <p:cNvPr id="3" name="组合 2"/>
          <p:cNvGrpSpPr/>
          <p:nvPr/>
        </p:nvGrpSpPr>
        <p:grpSpPr>
          <a:xfrm>
            <a:off x="1140371" y="356774"/>
            <a:ext cx="27999144" cy="2767426"/>
            <a:chOff x="3039" y="562"/>
            <a:chExt cx="44093" cy="4358"/>
          </a:xfrm>
        </p:grpSpPr>
        <p:pic>
          <p:nvPicPr>
            <p:cNvPr id="64" name="图片 63" descr="图标&#10;&#10;描述已自动生成"/>
            <p:cNvPicPr>
              <a:picLocks noGrp="1" noRot="1" noChangeAspect="1" noMove="1" noResize="1" noEditPoints="1" noAdjustHandles="1" noChangeArrowheads="1" noChangeShapeType="1" noCrop="1"/>
            </p:cNvPicPr>
            <p:nvPr/>
          </p:nvPicPr>
          <p:blipFill>
            <a:blip r:embed="rId21">
              <a:extLst>
                <a:ext uri="{28A0092B-C50C-407E-A947-70E740481C1C}">
                  <a14:useLocalDpi xmlns:a14="http://schemas.microsoft.com/office/drawing/2010/main" val="0"/>
                </a:ext>
              </a:extLst>
            </a:blip>
            <a:stretch>
              <a:fillRect/>
            </a:stretch>
          </p:blipFill>
          <p:spPr>
            <a:xfrm>
              <a:off x="3039" y="562"/>
              <a:ext cx="6645" cy="4358"/>
            </a:xfrm>
            <a:prstGeom prst="rect">
              <a:avLst/>
            </a:prstGeom>
          </p:spPr>
        </p:pic>
        <p:sp>
          <p:nvSpPr>
            <p:cNvPr id="65" name="文本框 64"/>
            <p:cNvSpPr txBox="1">
              <a:spLocks noGrp="1" noRot="1" noMove="1" noResize="1" noEditPoints="1" noAdjustHandles="1" noChangeArrowheads="1" noChangeShapeType="1"/>
            </p:cNvSpPr>
            <p:nvPr/>
          </p:nvSpPr>
          <p:spPr>
            <a:xfrm>
              <a:off x="10422" y="647"/>
              <a:ext cx="9251" cy="2276"/>
            </a:xfrm>
            <a:prstGeom prst="rect">
              <a:avLst/>
            </a:prstGeom>
            <a:noFill/>
          </p:spPr>
          <p:txBody>
            <a:bodyPr wrap="none" rtlCol="0">
              <a:spAutoFit/>
            </a:bodyPr>
            <a:lstStyle/>
            <a:p>
              <a:r>
                <a:rPr lang="en-US" altLang="zh-CN" sz="8800" b="1" dirty="0">
                  <a:solidFill>
                    <a:srgbClr val="0464D4"/>
                  </a:solidFill>
                  <a:latin typeface="Calibri" panose="020F0502020204030204" charset="0"/>
                  <a:cs typeface="Calibri" panose="020F0502020204030204" charset="0"/>
                </a:rPr>
                <a:t>MICAD </a:t>
              </a:r>
              <a:r>
                <a:rPr lang="en-US" altLang="zh-CN" sz="8800" b="1" dirty="0">
                  <a:solidFill>
                    <a:schemeClr val="bg1"/>
                  </a:solidFill>
                  <a:latin typeface="Calibri" panose="020F0502020204030204" charset="0"/>
                  <a:cs typeface="Calibri" panose="020F0502020204030204" charset="0"/>
                </a:rPr>
                <a:t>2025</a:t>
              </a:r>
              <a:endParaRPr lang="en-US" altLang="zh-CN" sz="8800" b="1" dirty="0">
                <a:solidFill>
                  <a:schemeClr val="bg1"/>
                </a:solidFill>
                <a:latin typeface="Calibri" panose="020F0502020204030204" charset="0"/>
                <a:cs typeface="Calibri" panose="020F0502020204030204" charset="0"/>
              </a:endParaRPr>
            </a:p>
          </p:txBody>
        </p:sp>
        <p:sp>
          <p:nvSpPr>
            <p:cNvPr id="66" name="文本框 65"/>
            <p:cNvSpPr txBox="1">
              <a:spLocks noGrp="1" noRot="1" noMove="1" noResize="1" noEditPoints="1" noAdjustHandles="1" noChangeArrowheads="1" noChangeShapeType="1"/>
            </p:cNvSpPr>
            <p:nvPr/>
          </p:nvSpPr>
          <p:spPr>
            <a:xfrm>
              <a:off x="10422" y="3107"/>
              <a:ext cx="27681" cy="1113"/>
            </a:xfrm>
            <a:prstGeom prst="rect">
              <a:avLst/>
            </a:prstGeom>
            <a:noFill/>
          </p:spPr>
          <p:txBody>
            <a:bodyPr wrap="none" rtlCol="0">
              <a:spAutoFit/>
            </a:bodyPr>
            <a:lstStyle/>
            <a:p>
              <a:r>
                <a:rPr lang="en-US" altLang="zh-CN" sz="4000" dirty="0">
                  <a:solidFill>
                    <a:schemeClr val="bg1"/>
                  </a:solidFill>
                  <a:latin typeface="Calibri" panose="020F0502020204030204" charset="0"/>
                  <a:cs typeface="Calibri" panose="020F0502020204030204" charset="0"/>
                </a:rPr>
                <a:t>The 6</a:t>
              </a:r>
              <a:r>
                <a:rPr lang="en-US" altLang="zh-CN" sz="4000" baseline="30000" dirty="0">
                  <a:solidFill>
                    <a:schemeClr val="bg1"/>
                  </a:solidFill>
                  <a:latin typeface="Calibri" panose="020F0502020204030204" charset="0"/>
                  <a:cs typeface="Calibri" panose="020F0502020204030204" charset="0"/>
                </a:rPr>
                <a:t>th</a:t>
              </a:r>
              <a:r>
                <a:rPr lang="en-US" altLang="zh-CN" sz="4000" dirty="0">
                  <a:solidFill>
                    <a:schemeClr val="bg1"/>
                  </a:solidFill>
                  <a:latin typeface="Calibri" panose="020F0502020204030204" charset="0"/>
                  <a:cs typeface="Calibri" panose="020F0502020204030204" charset="0"/>
                </a:rPr>
                <a:t> International Conference on Medical Imaging and Computer-Aided Diagnosis</a:t>
              </a:r>
              <a:endParaRPr lang="en-US" altLang="zh-CN" sz="4000" dirty="0">
                <a:solidFill>
                  <a:schemeClr val="bg1"/>
                </a:solidFill>
                <a:latin typeface="Calibri" panose="020F0502020204030204" charset="0"/>
                <a:cs typeface="Calibri" panose="020F0502020204030204" charset="0"/>
              </a:endParaRPr>
            </a:p>
          </p:txBody>
        </p:sp>
        <p:sp>
          <p:nvSpPr>
            <p:cNvPr id="2" name="矩形 1"/>
            <p:cNvSpPr/>
            <p:nvPr/>
          </p:nvSpPr>
          <p:spPr>
            <a:xfrm>
              <a:off x="38876" y="647"/>
              <a:ext cx="8256" cy="4273"/>
            </a:xfrm>
            <a:prstGeom prst="rect">
              <a:avLst/>
            </a:prstGeom>
            <a:solidFill>
              <a:schemeClr val="bg1"/>
            </a:solidFill>
            <a:ln>
              <a:solidFill>
                <a:srgbClr val="000000">
                  <a:alpha val="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400">
                  <a:solidFill>
                    <a:schemeClr val="tx1"/>
                  </a:solidFill>
                </a:rPr>
                <a:t>Insert your university’s logo here</a:t>
              </a:r>
              <a:endParaRPr lang="en-US" altLang="zh-CN" sz="4400">
                <a:solidFill>
                  <a:schemeClr val="tx1"/>
                </a:solidFill>
              </a:endParaRPr>
            </a:p>
          </p:txBody>
        </p:sp>
      </p:grpSp>
      <p:sp>
        <p:nvSpPr>
          <p:cNvPr id="4" name="文本框 3"/>
          <p:cNvSpPr txBox="1"/>
          <p:nvPr/>
        </p:nvSpPr>
        <p:spPr>
          <a:xfrm>
            <a:off x="1326515" y="40816530"/>
            <a:ext cx="27813000" cy="1094105"/>
          </a:xfrm>
          <a:prstGeom prst="rect">
            <a:avLst/>
          </a:prstGeom>
          <a:noFill/>
        </p:spPr>
        <p:txBody>
          <a:bodyPr wrap="square" rtlCol="0">
            <a:normAutofit fontScale="70000"/>
          </a:bodyPr>
          <a:p>
            <a:pPr algn="ctr"/>
            <a:r>
              <a:rPr lang="zh-CN" altLang="en-US">
                <a:solidFill>
                  <a:schemeClr val="bg1"/>
                </a:solidFill>
              </a:rPr>
              <a:t>Feel free to add any additional information you find necessary</a:t>
            </a:r>
            <a:endParaRPr lang="zh-CN" altLang="en-US">
              <a:solidFill>
                <a:schemeClr val="bg1"/>
              </a:solidFill>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Portrait - 4 Box Pos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1219</Words>
  <Application>WPS 文字</Application>
  <PresentationFormat>自定义</PresentationFormat>
  <Paragraphs>37</Paragraphs>
  <Slides>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Trebuchet MS</vt:lpstr>
      <vt:lpstr>Calibri</vt:lpstr>
      <vt:lpstr>Times New Roman</vt:lpstr>
      <vt:lpstr>微软雅黑</vt:lpstr>
      <vt:lpstr>Arial Unicode MS</vt:lpstr>
      <vt:lpstr>1_Portrait - 4 Box Poster</vt:lpstr>
      <vt:lpstr>PowerPoint 演示文稿</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Size Portrait FBMH Poster Template</dc:title>
  <dc:creator>FBMH - PhotoGraphics Unit</dc:creator>
  <cp:lastModifiedBy>花生米</cp:lastModifiedBy>
  <cp:revision>86</cp:revision>
  <cp:lastPrinted>2025-04-22T08:20:50Z</cp:lastPrinted>
  <dcterms:created xsi:type="dcterms:W3CDTF">2025-04-22T08:20:50Z</dcterms:created>
  <dcterms:modified xsi:type="dcterms:W3CDTF">2025-04-22T08:20:50Z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C8DDE8823926952DF8A6EC67EB96D799_43</vt:lpwstr>
  </property>
  <property fmtid="{D5CDD505-2E9C-101B-9397-08002B2CF9AE}" pid="3" name="KSOProductBuildVer">
    <vt:lpwstr>2052-7.3.1.8967</vt:lpwstr>
  </property>
</Properties>
</file>